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A67F5E1-09EC-4E68-947C-C5EFDDCA24E2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</p14:sldIdLst>
        </p14:section>
        <p14:section name="Untitled Section" id="{5F6A3092-F18C-42C2-BFA1-532D2224E8DD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85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88233-5F27-4A81-A3AF-0BDCEB5A344E}" type="datetimeFigureOut">
              <a:rPr lang="en-NZ" smtClean="0"/>
              <a:t>15/08/2018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2FE43-675A-4AC8-AEF4-21EB9EA2518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70779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88233-5F27-4A81-A3AF-0BDCEB5A344E}" type="datetimeFigureOut">
              <a:rPr lang="en-NZ" smtClean="0"/>
              <a:t>15/08/2018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2FE43-675A-4AC8-AEF4-21EB9EA2518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53031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88233-5F27-4A81-A3AF-0BDCEB5A344E}" type="datetimeFigureOut">
              <a:rPr lang="en-NZ" smtClean="0"/>
              <a:t>15/08/2018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2FE43-675A-4AC8-AEF4-21EB9EA2518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22873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88233-5F27-4A81-A3AF-0BDCEB5A344E}" type="datetimeFigureOut">
              <a:rPr lang="en-NZ" smtClean="0"/>
              <a:t>15/08/2018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2FE43-675A-4AC8-AEF4-21EB9EA2518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40727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88233-5F27-4A81-A3AF-0BDCEB5A344E}" type="datetimeFigureOut">
              <a:rPr lang="en-NZ" smtClean="0"/>
              <a:t>15/08/2018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2FE43-675A-4AC8-AEF4-21EB9EA2518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133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88233-5F27-4A81-A3AF-0BDCEB5A344E}" type="datetimeFigureOut">
              <a:rPr lang="en-NZ" smtClean="0"/>
              <a:t>15/08/2018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2FE43-675A-4AC8-AEF4-21EB9EA2518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37149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88233-5F27-4A81-A3AF-0BDCEB5A344E}" type="datetimeFigureOut">
              <a:rPr lang="en-NZ" smtClean="0"/>
              <a:t>15/08/2018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2FE43-675A-4AC8-AEF4-21EB9EA2518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044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88233-5F27-4A81-A3AF-0BDCEB5A344E}" type="datetimeFigureOut">
              <a:rPr lang="en-NZ" smtClean="0"/>
              <a:t>15/08/2018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2FE43-675A-4AC8-AEF4-21EB9EA2518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65581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88233-5F27-4A81-A3AF-0BDCEB5A344E}" type="datetimeFigureOut">
              <a:rPr lang="en-NZ" smtClean="0"/>
              <a:t>15/08/2018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2FE43-675A-4AC8-AEF4-21EB9EA2518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99379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88233-5F27-4A81-A3AF-0BDCEB5A344E}" type="datetimeFigureOut">
              <a:rPr lang="en-NZ" smtClean="0"/>
              <a:t>15/08/2018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2FE43-675A-4AC8-AEF4-21EB9EA2518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16211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88233-5F27-4A81-A3AF-0BDCEB5A344E}" type="datetimeFigureOut">
              <a:rPr lang="en-NZ" smtClean="0"/>
              <a:t>15/08/2018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2FE43-675A-4AC8-AEF4-21EB9EA2518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2099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888233-5F27-4A81-A3AF-0BDCEB5A344E}" type="datetimeFigureOut">
              <a:rPr lang="en-NZ" smtClean="0"/>
              <a:t>15/08/2018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2FE43-675A-4AC8-AEF4-21EB9EA2518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2080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91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484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USE [TICKETS] GO /****** Object: StoredProcedure [dbo].[Reserve] Script Date: 20/12/2013 1:11:09 p.m. ******/ SET ANSI_NULLS ON GO SET QUOTED_IDENTIFIER ON GO -- ============================================= -- Author: &lt;Author,,Name&gt; -- Create date: &lt;Create Date,,&gt; -- Description: &lt;Description,,&gt; -- ============================================= CREATE PROCEDURE [dbo].[Reserve](@seatType varchar(50), @classType varchar(50), @Response bit OUTPUT) AS BEGIN DECLARE @Count as integer DECLARE @Result as bit = 0 SELECT @Count = count(Number) FROM Seats WHERE Seats.Type = @seatType AND Seats.Class = @classType AND Seats.Taken = 0 IF @Count &gt; 0 BEGIN DECLARE @Number as Varchar(50) SET @Number = (SELECT TOP 1 [Number] FROM [TICKETS].[dbo].[Seats] WHERE Seats.Type = @seatType AND Seats.Class = @classType AND Seats.Taken = 0) UPDATE [Seats] SET Taken = 1 WHERE [Number] = @Number SELECT @Response = 1 END ELSE SELECT @Response = 0 END GO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559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26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61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23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92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252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61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776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292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883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403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710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32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63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BACK END DONE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5065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11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34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055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764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99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44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070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32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221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31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879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414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Rectangle 3"/>
          <p:cNvSpPr/>
          <p:nvPr/>
        </p:nvSpPr>
        <p:spPr>
          <a:xfrm>
            <a:off x="5004194" y="3244334"/>
            <a:ext cx="2183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dirty="0" smtClean="0"/>
              <a:t>PE203-30\MSSQLSVR</a:t>
            </a:r>
            <a:endParaRPr lang="en-NZ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051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1311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830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86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115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483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98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739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315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449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190</Words>
  <Application>Microsoft Office PowerPoint</Application>
  <PresentationFormat>Widescreen</PresentationFormat>
  <Paragraphs>3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 Unicode MS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 END DONE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Simmons</dc:creator>
  <cp:lastModifiedBy>Chris Simmons</cp:lastModifiedBy>
  <cp:revision>40</cp:revision>
  <dcterms:created xsi:type="dcterms:W3CDTF">2018-08-15T02:30:36Z</dcterms:created>
  <dcterms:modified xsi:type="dcterms:W3CDTF">2018-08-15T03:15:29Z</dcterms:modified>
</cp:coreProperties>
</file>